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4" r:id="rId5"/>
    <p:sldId id="259" r:id="rId6"/>
    <p:sldId id="265" r:id="rId7"/>
    <p:sldId id="266" r:id="rId8"/>
    <p:sldId id="278" r:id="rId9"/>
    <p:sldId id="277" r:id="rId10"/>
    <p:sldId id="267" r:id="rId11"/>
    <p:sldId id="268" r:id="rId12"/>
    <p:sldId id="273" r:id="rId13"/>
    <p:sldId id="275" r:id="rId14"/>
    <p:sldId id="274" r:id="rId15"/>
    <p:sldId id="276" r:id="rId16"/>
    <p:sldId id="272" r:id="rId17"/>
  </p:sldIdLst>
  <p:sldSz cx="9144000" cy="5143500" type="screen16x9"/>
  <p:notesSz cx="6858000" cy="9144000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Birch" initials="SB" lastIdx="1" clrIdx="0">
    <p:extLst>
      <p:ext uri="{19B8F6BF-5375-455C-9EA6-DF929625EA0E}">
        <p15:presenceInfo xmlns:p15="http://schemas.microsoft.com/office/powerpoint/2012/main" userId="S::sbi@vejlespildevand.dk::33e9fc3b-f7be-4d12-9d12-df5cb1c210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4"/>
    <p:restoredTop sz="94688"/>
  </p:normalViewPr>
  <p:slideViewPr>
    <p:cSldViewPr snapToGrid="0" snapToObjects="1">
      <p:cViewPr varScale="1">
        <p:scale>
          <a:sx n="142" d="100"/>
          <a:sy n="142" d="100"/>
        </p:scale>
        <p:origin x="12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4B509-727B-4E71-8496-F9B14A6FBE10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2E9C0B70-6155-4555-93FC-056F6FBCE8A5}">
      <dgm:prSet phldrT="[Tekst]"/>
      <dgm:spPr/>
      <dgm:t>
        <a:bodyPr/>
        <a:lstStyle/>
        <a:p>
          <a:r>
            <a:rPr lang="da-DK" dirty="0"/>
            <a:t>Anlægsarbejde for etapen er færdigt </a:t>
          </a:r>
        </a:p>
      </dgm:t>
    </dgm:pt>
    <dgm:pt modelId="{5FAB219F-5ABA-442A-AE1C-39D4FE5CF799}" type="parTrans" cxnId="{85FE19F8-AAC7-4555-9747-AEC80E2C90C5}">
      <dgm:prSet/>
      <dgm:spPr/>
      <dgm:t>
        <a:bodyPr/>
        <a:lstStyle/>
        <a:p>
          <a:endParaRPr lang="da-DK"/>
        </a:p>
      </dgm:t>
    </dgm:pt>
    <dgm:pt modelId="{14D34BF7-157E-4C00-9460-765A4053A91C}" type="sibTrans" cxnId="{85FE19F8-AAC7-4555-9747-AEC80E2C90C5}">
      <dgm:prSet/>
      <dgm:spPr/>
      <dgm:t>
        <a:bodyPr/>
        <a:lstStyle/>
        <a:p>
          <a:endParaRPr lang="da-DK"/>
        </a:p>
      </dgm:t>
    </dgm:pt>
    <dgm:pt modelId="{78D2454E-FB61-4441-B44E-17D125084503}">
      <dgm:prSet phldrT="[Tekst]"/>
      <dgm:spPr/>
      <dgm:t>
        <a:bodyPr/>
        <a:lstStyle/>
        <a:p>
          <a:r>
            <a:rPr lang="da-DK" dirty="0"/>
            <a:t>September 2021			</a:t>
          </a:r>
        </a:p>
      </dgm:t>
    </dgm:pt>
    <dgm:pt modelId="{A7F71DCC-396B-4EE0-8DE0-BB524F493346}" type="parTrans" cxnId="{B051995F-F3FE-4523-8043-D502C43491A6}">
      <dgm:prSet/>
      <dgm:spPr/>
      <dgm:t>
        <a:bodyPr/>
        <a:lstStyle/>
        <a:p>
          <a:endParaRPr lang="da-DK"/>
        </a:p>
      </dgm:t>
    </dgm:pt>
    <dgm:pt modelId="{D07C8BA5-8D2B-48EC-8C8F-D35B5981EA2E}" type="sibTrans" cxnId="{B051995F-F3FE-4523-8043-D502C43491A6}">
      <dgm:prSet/>
      <dgm:spPr/>
      <dgm:t>
        <a:bodyPr/>
        <a:lstStyle/>
        <a:p>
          <a:endParaRPr lang="da-DK"/>
        </a:p>
      </dgm:t>
    </dgm:pt>
    <dgm:pt modelId="{0413A8FF-B07A-4612-A642-896AB6F7FD40}">
      <dgm:prSet phldrT="[Tekst]"/>
      <dgm:spPr/>
      <dgm:t>
        <a:bodyPr/>
        <a:lstStyle/>
        <a:p>
          <a:r>
            <a:rPr lang="da-DK" dirty="0"/>
            <a:t>*Påbud om separering på egen grund 		</a:t>
          </a:r>
        </a:p>
      </dgm:t>
    </dgm:pt>
    <dgm:pt modelId="{DC1600F6-C6A5-4F23-8C82-C2F2D4CD6649}" type="parTrans" cxnId="{7617F159-7703-4836-B9C5-ED933F76D804}">
      <dgm:prSet/>
      <dgm:spPr/>
      <dgm:t>
        <a:bodyPr/>
        <a:lstStyle/>
        <a:p>
          <a:endParaRPr lang="da-DK"/>
        </a:p>
      </dgm:t>
    </dgm:pt>
    <dgm:pt modelId="{7DAA20F3-1B40-44E8-9EC6-2FCF15D34FF4}" type="sibTrans" cxnId="{7617F159-7703-4836-B9C5-ED933F76D804}">
      <dgm:prSet/>
      <dgm:spPr/>
      <dgm:t>
        <a:bodyPr/>
        <a:lstStyle/>
        <a:p>
          <a:endParaRPr lang="da-DK"/>
        </a:p>
      </dgm:t>
    </dgm:pt>
    <dgm:pt modelId="{94DB5BB2-D91B-4E1E-B10C-1D70508153DF}">
      <dgm:prSet phldrT="[Tekst]"/>
      <dgm:spPr/>
      <dgm:t>
        <a:bodyPr/>
        <a:lstStyle/>
        <a:p>
          <a:r>
            <a:rPr lang="da-DK" dirty="0"/>
            <a:t>September 2021 		</a:t>
          </a:r>
        </a:p>
      </dgm:t>
    </dgm:pt>
    <dgm:pt modelId="{A1C53A45-C519-4EBB-9A72-9A1973541CD4}" type="parTrans" cxnId="{F98F27A9-6AF5-4128-BC90-298491A53879}">
      <dgm:prSet/>
      <dgm:spPr/>
      <dgm:t>
        <a:bodyPr/>
        <a:lstStyle/>
        <a:p>
          <a:endParaRPr lang="da-DK"/>
        </a:p>
      </dgm:t>
    </dgm:pt>
    <dgm:pt modelId="{0DD96EE9-5862-407B-A091-0CF4DF37994F}" type="sibTrans" cxnId="{F98F27A9-6AF5-4128-BC90-298491A53879}">
      <dgm:prSet/>
      <dgm:spPr/>
      <dgm:t>
        <a:bodyPr/>
        <a:lstStyle/>
        <a:p>
          <a:endParaRPr lang="da-DK"/>
        </a:p>
      </dgm:t>
    </dgm:pt>
    <dgm:pt modelId="{18B90D73-B0EF-4104-A446-03A9D405FEB2}">
      <dgm:prSet phldrT="[Tekst]"/>
      <dgm:spPr/>
      <dgm:t>
        <a:bodyPr/>
        <a:lstStyle/>
        <a:p>
          <a:r>
            <a:rPr lang="da-DK" dirty="0"/>
            <a:t>*Frist for gennemførelse af separering på egen grund</a:t>
          </a:r>
        </a:p>
      </dgm:t>
    </dgm:pt>
    <dgm:pt modelId="{B93334C2-0CDE-4355-8257-6915CD27ED63}" type="parTrans" cxnId="{AF139DE3-ADBE-4A19-891D-048304DA3452}">
      <dgm:prSet/>
      <dgm:spPr/>
      <dgm:t>
        <a:bodyPr/>
        <a:lstStyle/>
        <a:p>
          <a:endParaRPr lang="da-DK"/>
        </a:p>
      </dgm:t>
    </dgm:pt>
    <dgm:pt modelId="{BD42EEC1-806D-4AB1-BE16-D935FE78C2BB}" type="sibTrans" cxnId="{AF139DE3-ADBE-4A19-891D-048304DA3452}">
      <dgm:prSet/>
      <dgm:spPr/>
      <dgm:t>
        <a:bodyPr/>
        <a:lstStyle/>
        <a:p>
          <a:endParaRPr lang="da-DK"/>
        </a:p>
      </dgm:t>
    </dgm:pt>
    <dgm:pt modelId="{65E9A503-A478-4EB6-A697-A95B24487B96}">
      <dgm:prSet phldrT="[Tekst]"/>
      <dgm:spPr/>
      <dgm:t>
        <a:bodyPr/>
        <a:lstStyle/>
        <a:p>
          <a:r>
            <a:rPr lang="da-DK" dirty="0"/>
            <a:t>Marts 2022</a:t>
          </a:r>
        </a:p>
      </dgm:t>
    </dgm:pt>
    <dgm:pt modelId="{06919751-3443-434E-82C3-FA476F4AAEE0}" type="parTrans" cxnId="{2B88C0BF-41BE-4789-A356-45ED65D6F82F}">
      <dgm:prSet/>
      <dgm:spPr/>
      <dgm:t>
        <a:bodyPr/>
        <a:lstStyle/>
        <a:p>
          <a:endParaRPr lang="da-DK"/>
        </a:p>
      </dgm:t>
    </dgm:pt>
    <dgm:pt modelId="{99921680-BE8A-4250-B36D-BEFDC91EAD39}" type="sibTrans" cxnId="{2B88C0BF-41BE-4789-A356-45ED65D6F82F}">
      <dgm:prSet/>
      <dgm:spPr/>
      <dgm:t>
        <a:bodyPr/>
        <a:lstStyle/>
        <a:p>
          <a:endParaRPr lang="da-DK"/>
        </a:p>
      </dgm:t>
    </dgm:pt>
    <dgm:pt modelId="{3497BA6D-7593-43F8-94F4-261B87D9843F}" type="pres">
      <dgm:prSet presAssocID="{D8A4B509-727B-4E71-8496-F9B14A6FBE10}" presName="linearFlow" presStyleCnt="0">
        <dgm:presLayoutVars>
          <dgm:dir/>
          <dgm:animLvl val="lvl"/>
          <dgm:resizeHandles val="exact"/>
        </dgm:presLayoutVars>
      </dgm:prSet>
      <dgm:spPr/>
    </dgm:pt>
    <dgm:pt modelId="{ED78D725-D7E9-4156-B990-CE8C90DCF8F6}" type="pres">
      <dgm:prSet presAssocID="{2E9C0B70-6155-4555-93FC-056F6FBCE8A5}" presName="composite" presStyleCnt="0"/>
      <dgm:spPr/>
    </dgm:pt>
    <dgm:pt modelId="{2BA79B25-5D0E-45E6-A438-24530F8B41C1}" type="pres">
      <dgm:prSet presAssocID="{2E9C0B70-6155-4555-93FC-056F6FBCE8A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FE8B02-F1D1-4E5F-B34B-6F5F68D7ED8A}" type="pres">
      <dgm:prSet presAssocID="{2E9C0B70-6155-4555-93FC-056F6FBCE8A5}" presName="parSh" presStyleLbl="node1" presStyleIdx="0" presStyleCnt="3"/>
      <dgm:spPr/>
    </dgm:pt>
    <dgm:pt modelId="{8F18D9BE-6E25-4E70-9847-7722C335AC2A}" type="pres">
      <dgm:prSet presAssocID="{2E9C0B70-6155-4555-93FC-056F6FBCE8A5}" presName="desTx" presStyleLbl="fgAcc1" presStyleIdx="0" presStyleCnt="3">
        <dgm:presLayoutVars>
          <dgm:bulletEnabled val="1"/>
        </dgm:presLayoutVars>
      </dgm:prSet>
      <dgm:spPr/>
    </dgm:pt>
    <dgm:pt modelId="{5DF54640-BEC6-4C02-9BED-78BCBD2669B1}" type="pres">
      <dgm:prSet presAssocID="{14D34BF7-157E-4C00-9460-765A4053A91C}" presName="sibTrans" presStyleLbl="sibTrans2D1" presStyleIdx="0" presStyleCnt="2"/>
      <dgm:spPr/>
    </dgm:pt>
    <dgm:pt modelId="{6CCDE511-68D0-4516-8627-1AE73C14E49B}" type="pres">
      <dgm:prSet presAssocID="{14D34BF7-157E-4C00-9460-765A4053A91C}" presName="connTx" presStyleLbl="sibTrans2D1" presStyleIdx="0" presStyleCnt="2"/>
      <dgm:spPr/>
    </dgm:pt>
    <dgm:pt modelId="{0C901D3F-4F59-4042-9AD7-2D3F971469CD}" type="pres">
      <dgm:prSet presAssocID="{0413A8FF-B07A-4612-A642-896AB6F7FD40}" presName="composite" presStyleCnt="0"/>
      <dgm:spPr/>
    </dgm:pt>
    <dgm:pt modelId="{9C699689-6C04-498E-BB9D-EE18D9AC469F}" type="pres">
      <dgm:prSet presAssocID="{0413A8FF-B07A-4612-A642-896AB6F7FD4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32FFD46-BFA4-4CB3-89DB-BBB3320BB18E}" type="pres">
      <dgm:prSet presAssocID="{0413A8FF-B07A-4612-A642-896AB6F7FD40}" presName="parSh" presStyleLbl="node1" presStyleIdx="1" presStyleCnt="3"/>
      <dgm:spPr/>
    </dgm:pt>
    <dgm:pt modelId="{5AD308B4-FF9C-4E25-B61E-C637EF376535}" type="pres">
      <dgm:prSet presAssocID="{0413A8FF-B07A-4612-A642-896AB6F7FD40}" presName="desTx" presStyleLbl="fgAcc1" presStyleIdx="1" presStyleCnt="3">
        <dgm:presLayoutVars>
          <dgm:bulletEnabled val="1"/>
        </dgm:presLayoutVars>
      </dgm:prSet>
      <dgm:spPr/>
    </dgm:pt>
    <dgm:pt modelId="{7C6035E9-C613-457B-91EE-C07496F4F7AC}" type="pres">
      <dgm:prSet presAssocID="{7DAA20F3-1B40-44E8-9EC6-2FCF15D34FF4}" presName="sibTrans" presStyleLbl="sibTrans2D1" presStyleIdx="1" presStyleCnt="2"/>
      <dgm:spPr/>
    </dgm:pt>
    <dgm:pt modelId="{ED70A26B-C9F0-4272-A0BB-397C654A09E5}" type="pres">
      <dgm:prSet presAssocID="{7DAA20F3-1B40-44E8-9EC6-2FCF15D34FF4}" presName="connTx" presStyleLbl="sibTrans2D1" presStyleIdx="1" presStyleCnt="2"/>
      <dgm:spPr/>
    </dgm:pt>
    <dgm:pt modelId="{D3560AD7-7CF8-4710-BEF4-150F770BFD47}" type="pres">
      <dgm:prSet presAssocID="{18B90D73-B0EF-4104-A446-03A9D405FEB2}" presName="composite" presStyleCnt="0"/>
      <dgm:spPr/>
    </dgm:pt>
    <dgm:pt modelId="{1C7D738D-950A-4FE4-AAFA-08FC21D388E5}" type="pres">
      <dgm:prSet presAssocID="{18B90D73-B0EF-4104-A446-03A9D405FEB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4A9E0D2-8D6D-4734-B8AD-E82861CEEAEC}" type="pres">
      <dgm:prSet presAssocID="{18B90D73-B0EF-4104-A446-03A9D405FEB2}" presName="parSh" presStyleLbl="node1" presStyleIdx="2" presStyleCnt="3"/>
      <dgm:spPr/>
    </dgm:pt>
    <dgm:pt modelId="{004FCC3C-590B-4CE9-813E-0523D245758E}" type="pres">
      <dgm:prSet presAssocID="{18B90D73-B0EF-4104-A446-03A9D405FEB2}" presName="desTx" presStyleLbl="fgAcc1" presStyleIdx="2" presStyleCnt="3">
        <dgm:presLayoutVars>
          <dgm:bulletEnabled val="1"/>
        </dgm:presLayoutVars>
      </dgm:prSet>
      <dgm:spPr/>
    </dgm:pt>
  </dgm:ptLst>
  <dgm:cxnLst>
    <dgm:cxn modelId="{72165B25-2843-4D00-AD02-4645BB6DB19C}" type="presOf" srcId="{14D34BF7-157E-4C00-9460-765A4053A91C}" destId="{6CCDE511-68D0-4516-8627-1AE73C14E49B}" srcOrd="1" destOrd="0" presId="urn:microsoft.com/office/officeart/2005/8/layout/process3"/>
    <dgm:cxn modelId="{6CA28833-C135-4FF7-B604-01ACB7B8AC01}" type="presOf" srcId="{2E9C0B70-6155-4555-93FC-056F6FBCE8A5}" destId="{2BA79B25-5D0E-45E6-A438-24530F8B41C1}" srcOrd="0" destOrd="0" presId="urn:microsoft.com/office/officeart/2005/8/layout/process3"/>
    <dgm:cxn modelId="{DDA3C95B-46CC-4493-BD44-ED8A106AB24A}" type="presOf" srcId="{7DAA20F3-1B40-44E8-9EC6-2FCF15D34FF4}" destId="{ED70A26B-C9F0-4272-A0BB-397C654A09E5}" srcOrd="1" destOrd="0" presId="urn:microsoft.com/office/officeart/2005/8/layout/process3"/>
    <dgm:cxn modelId="{7B63105C-5C57-448D-A29C-443AF2E585A9}" type="presOf" srcId="{65E9A503-A478-4EB6-A697-A95B24487B96}" destId="{004FCC3C-590B-4CE9-813E-0523D245758E}" srcOrd="0" destOrd="0" presId="urn:microsoft.com/office/officeart/2005/8/layout/process3"/>
    <dgm:cxn modelId="{B051995F-F3FE-4523-8043-D502C43491A6}" srcId="{2E9C0B70-6155-4555-93FC-056F6FBCE8A5}" destId="{78D2454E-FB61-4441-B44E-17D125084503}" srcOrd="0" destOrd="0" parTransId="{A7F71DCC-396B-4EE0-8DE0-BB524F493346}" sibTransId="{D07C8BA5-8D2B-48EC-8C8F-D35B5981EA2E}"/>
    <dgm:cxn modelId="{83BA216E-29E7-424A-8745-D2286EAC369E}" type="presOf" srcId="{7DAA20F3-1B40-44E8-9EC6-2FCF15D34FF4}" destId="{7C6035E9-C613-457B-91EE-C07496F4F7AC}" srcOrd="0" destOrd="0" presId="urn:microsoft.com/office/officeart/2005/8/layout/process3"/>
    <dgm:cxn modelId="{51C09474-204D-41FF-878C-293A4A3C9568}" type="presOf" srcId="{78D2454E-FB61-4441-B44E-17D125084503}" destId="{8F18D9BE-6E25-4E70-9847-7722C335AC2A}" srcOrd="0" destOrd="0" presId="urn:microsoft.com/office/officeart/2005/8/layout/process3"/>
    <dgm:cxn modelId="{C200B459-4F65-48BD-A329-02A2431656CB}" type="presOf" srcId="{18B90D73-B0EF-4104-A446-03A9D405FEB2}" destId="{1C7D738D-950A-4FE4-AAFA-08FC21D388E5}" srcOrd="0" destOrd="0" presId="urn:microsoft.com/office/officeart/2005/8/layout/process3"/>
    <dgm:cxn modelId="{7617F159-7703-4836-B9C5-ED933F76D804}" srcId="{D8A4B509-727B-4E71-8496-F9B14A6FBE10}" destId="{0413A8FF-B07A-4612-A642-896AB6F7FD40}" srcOrd="1" destOrd="0" parTransId="{DC1600F6-C6A5-4F23-8C82-C2F2D4CD6649}" sibTransId="{7DAA20F3-1B40-44E8-9EC6-2FCF15D34FF4}"/>
    <dgm:cxn modelId="{B5C47D7F-C263-4C77-84DB-2AE7E283054A}" type="presOf" srcId="{D8A4B509-727B-4E71-8496-F9B14A6FBE10}" destId="{3497BA6D-7593-43F8-94F4-261B87D9843F}" srcOrd="0" destOrd="0" presId="urn:microsoft.com/office/officeart/2005/8/layout/process3"/>
    <dgm:cxn modelId="{4B850C9B-EC63-4905-ADF0-6EDBB3BC9ABE}" type="presOf" srcId="{18B90D73-B0EF-4104-A446-03A9D405FEB2}" destId="{C4A9E0D2-8D6D-4734-B8AD-E82861CEEAEC}" srcOrd="1" destOrd="0" presId="urn:microsoft.com/office/officeart/2005/8/layout/process3"/>
    <dgm:cxn modelId="{F98F27A9-6AF5-4128-BC90-298491A53879}" srcId="{0413A8FF-B07A-4612-A642-896AB6F7FD40}" destId="{94DB5BB2-D91B-4E1E-B10C-1D70508153DF}" srcOrd="0" destOrd="0" parTransId="{A1C53A45-C519-4EBB-9A72-9A1973541CD4}" sibTransId="{0DD96EE9-5862-407B-A091-0CF4DF37994F}"/>
    <dgm:cxn modelId="{78F714B6-C74D-4AB5-9A1A-622EB139D3CD}" type="presOf" srcId="{94DB5BB2-D91B-4E1E-B10C-1D70508153DF}" destId="{5AD308B4-FF9C-4E25-B61E-C637EF376535}" srcOrd="0" destOrd="0" presId="urn:microsoft.com/office/officeart/2005/8/layout/process3"/>
    <dgm:cxn modelId="{32C5E0B7-4ECE-4815-A837-5835446F7F3A}" type="presOf" srcId="{14D34BF7-157E-4C00-9460-765A4053A91C}" destId="{5DF54640-BEC6-4C02-9BED-78BCBD2669B1}" srcOrd="0" destOrd="0" presId="urn:microsoft.com/office/officeart/2005/8/layout/process3"/>
    <dgm:cxn modelId="{2B88C0BF-41BE-4789-A356-45ED65D6F82F}" srcId="{18B90D73-B0EF-4104-A446-03A9D405FEB2}" destId="{65E9A503-A478-4EB6-A697-A95B24487B96}" srcOrd="0" destOrd="0" parTransId="{06919751-3443-434E-82C3-FA476F4AAEE0}" sibTransId="{99921680-BE8A-4250-B36D-BEFDC91EAD39}"/>
    <dgm:cxn modelId="{0FD8CFD1-22D5-446A-9947-C42DD9549E3F}" type="presOf" srcId="{0413A8FF-B07A-4612-A642-896AB6F7FD40}" destId="{9C699689-6C04-498E-BB9D-EE18D9AC469F}" srcOrd="0" destOrd="0" presId="urn:microsoft.com/office/officeart/2005/8/layout/process3"/>
    <dgm:cxn modelId="{AF139DE3-ADBE-4A19-891D-048304DA3452}" srcId="{D8A4B509-727B-4E71-8496-F9B14A6FBE10}" destId="{18B90D73-B0EF-4104-A446-03A9D405FEB2}" srcOrd="2" destOrd="0" parTransId="{B93334C2-0CDE-4355-8257-6915CD27ED63}" sibTransId="{BD42EEC1-806D-4AB1-BE16-D935FE78C2BB}"/>
    <dgm:cxn modelId="{2D5AFBF2-EB4B-4179-AF5F-49A61F6EBA5B}" type="presOf" srcId="{0413A8FF-B07A-4612-A642-896AB6F7FD40}" destId="{832FFD46-BFA4-4CB3-89DB-BBB3320BB18E}" srcOrd="1" destOrd="0" presId="urn:microsoft.com/office/officeart/2005/8/layout/process3"/>
    <dgm:cxn modelId="{85FE19F8-AAC7-4555-9747-AEC80E2C90C5}" srcId="{D8A4B509-727B-4E71-8496-F9B14A6FBE10}" destId="{2E9C0B70-6155-4555-93FC-056F6FBCE8A5}" srcOrd="0" destOrd="0" parTransId="{5FAB219F-5ABA-442A-AE1C-39D4FE5CF799}" sibTransId="{14D34BF7-157E-4C00-9460-765A4053A91C}"/>
    <dgm:cxn modelId="{B05E9CFD-3DCC-4941-BA06-1C79EE28E086}" type="presOf" srcId="{2E9C0B70-6155-4555-93FC-056F6FBCE8A5}" destId="{E1FE8B02-F1D1-4E5F-B34B-6F5F68D7ED8A}" srcOrd="1" destOrd="0" presId="urn:microsoft.com/office/officeart/2005/8/layout/process3"/>
    <dgm:cxn modelId="{530A50EE-0731-4FFE-BC0E-A4D165C47893}" type="presParOf" srcId="{3497BA6D-7593-43F8-94F4-261B87D9843F}" destId="{ED78D725-D7E9-4156-B990-CE8C90DCF8F6}" srcOrd="0" destOrd="0" presId="urn:microsoft.com/office/officeart/2005/8/layout/process3"/>
    <dgm:cxn modelId="{4272E3FC-5ADB-4393-9329-9CAB6C849AEB}" type="presParOf" srcId="{ED78D725-D7E9-4156-B990-CE8C90DCF8F6}" destId="{2BA79B25-5D0E-45E6-A438-24530F8B41C1}" srcOrd="0" destOrd="0" presId="urn:microsoft.com/office/officeart/2005/8/layout/process3"/>
    <dgm:cxn modelId="{F0DDCC53-3961-4E85-921E-5B33D137F0C3}" type="presParOf" srcId="{ED78D725-D7E9-4156-B990-CE8C90DCF8F6}" destId="{E1FE8B02-F1D1-4E5F-B34B-6F5F68D7ED8A}" srcOrd="1" destOrd="0" presId="urn:microsoft.com/office/officeart/2005/8/layout/process3"/>
    <dgm:cxn modelId="{3C4E97BE-ADDA-4964-9E50-449484DB7EE8}" type="presParOf" srcId="{ED78D725-D7E9-4156-B990-CE8C90DCF8F6}" destId="{8F18D9BE-6E25-4E70-9847-7722C335AC2A}" srcOrd="2" destOrd="0" presId="urn:microsoft.com/office/officeart/2005/8/layout/process3"/>
    <dgm:cxn modelId="{E16E12E9-DD00-4603-BB97-C91B34A73C2B}" type="presParOf" srcId="{3497BA6D-7593-43F8-94F4-261B87D9843F}" destId="{5DF54640-BEC6-4C02-9BED-78BCBD2669B1}" srcOrd="1" destOrd="0" presId="urn:microsoft.com/office/officeart/2005/8/layout/process3"/>
    <dgm:cxn modelId="{5509876C-D5A0-4B63-A8A8-32B9606927C4}" type="presParOf" srcId="{5DF54640-BEC6-4C02-9BED-78BCBD2669B1}" destId="{6CCDE511-68D0-4516-8627-1AE73C14E49B}" srcOrd="0" destOrd="0" presId="urn:microsoft.com/office/officeart/2005/8/layout/process3"/>
    <dgm:cxn modelId="{01E8DD68-5DC2-43DB-ABC4-947A837C325B}" type="presParOf" srcId="{3497BA6D-7593-43F8-94F4-261B87D9843F}" destId="{0C901D3F-4F59-4042-9AD7-2D3F971469CD}" srcOrd="2" destOrd="0" presId="urn:microsoft.com/office/officeart/2005/8/layout/process3"/>
    <dgm:cxn modelId="{8E686188-A5D2-4AD3-AAFE-6B160DE712F3}" type="presParOf" srcId="{0C901D3F-4F59-4042-9AD7-2D3F971469CD}" destId="{9C699689-6C04-498E-BB9D-EE18D9AC469F}" srcOrd="0" destOrd="0" presId="urn:microsoft.com/office/officeart/2005/8/layout/process3"/>
    <dgm:cxn modelId="{6871A76D-4163-4E83-B914-BE1882A7CA96}" type="presParOf" srcId="{0C901D3F-4F59-4042-9AD7-2D3F971469CD}" destId="{832FFD46-BFA4-4CB3-89DB-BBB3320BB18E}" srcOrd="1" destOrd="0" presId="urn:microsoft.com/office/officeart/2005/8/layout/process3"/>
    <dgm:cxn modelId="{9096A647-77EB-4F51-AADA-6EE646C33E5B}" type="presParOf" srcId="{0C901D3F-4F59-4042-9AD7-2D3F971469CD}" destId="{5AD308B4-FF9C-4E25-B61E-C637EF376535}" srcOrd="2" destOrd="0" presId="urn:microsoft.com/office/officeart/2005/8/layout/process3"/>
    <dgm:cxn modelId="{8FCEFCE6-E852-46E9-8EC5-F416E870C076}" type="presParOf" srcId="{3497BA6D-7593-43F8-94F4-261B87D9843F}" destId="{7C6035E9-C613-457B-91EE-C07496F4F7AC}" srcOrd="3" destOrd="0" presId="urn:microsoft.com/office/officeart/2005/8/layout/process3"/>
    <dgm:cxn modelId="{0A207625-FBB0-4ACD-AFB6-3916A29DFD9C}" type="presParOf" srcId="{7C6035E9-C613-457B-91EE-C07496F4F7AC}" destId="{ED70A26B-C9F0-4272-A0BB-397C654A09E5}" srcOrd="0" destOrd="0" presId="urn:microsoft.com/office/officeart/2005/8/layout/process3"/>
    <dgm:cxn modelId="{2E3FD45A-FE95-437C-91E7-3E96031836DE}" type="presParOf" srcId="{3497BA6D-7593-43F8-94F4-261B87D9843F}" destId="{D3560AD7-7CF8-4710-BEF4-150F770BFD47}" srcOrd="4" destOrd="0" presId="urn:microsoft.com/office/officeart/2005/8/layout/process3"/>
    <dgm:cxn modelId="{E8A79448-6E3C-465D-BC25-8A6DF3F0C862}" type="presParOf" srcId="{D3560AD7-7CF8-4710-BEF4-150F770BFD47}" destId="{1C7D738D-950A-4FE4-AAFA-08FC21D388E5}" srcOrd="0" destOrd="0" presId="urn:microsoft.com/office/officeart/2005/8/layout/process3"/>
    <dgm:cxn modelId="{13955FFB-C210-4219-B885-CF2311E7D86B}" type="presParOf" srcId="{D3560AD7-7CF8-4710-BEF4-150F770BFD47}" destId="{C4A9E0D2-8D6D-4734-B8AD-E82861CEEAEC}" srcOrd="1" destOrd="0" presId="urn:microsoft.com/office/officeart/2005/8/layout/process3"/>
    <dgm:cxn modelId="{9D16A32A-800D-4F94-AF6B-F8D4A7F86644}" type="presParOf" srcId="{D3560AD7-7CF8-4710-BEF4-150F770BFD47}" destId="{004FCC3C-590B-4CE9-813E-0523D245758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E8B02-F1D1-4E5F-B34B-6F5F68D7ED8A}">
      <dsp:nvSpPr>
        <dsp:cNvPr id="0" name=""/>
        <dsp:cNvSpPr/>
      </dsp:nvSpPr>
      <dsp:spPr>
        <a:xfrm>
          <a:off x="3031" y="1543032"/>
          <a:ext cx="1378565" cy="689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Anlægsarbejde for etapen er færdigt </a:t>
          </a:r>
        </a:p>
      </dsp:txBody>
      <dsp:txXfrm>
        <a:off x="3031" y="1543032"/>
        <a:ext cx="1378565" cy="459534"/>
      </dsp:txXfrm>
    </dsp:sp>
    <dsp:sp modelId="{8F18D9BE-6E25-4E70-9847-7722C335AC2A}">
      <dsp:nvSpPr>
        <dsp:cNvPr id="0" name=""/>
        <dsp:cNvSpPr/>
      </dsp:nvSpPr>
      <dsp:spPr>
        <a:xfrm>
          <a:off x="285388" y="2002567"/>
          <a:ext cx="1378565" cy="51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 dirty="0"/>
            <a:t>September 2021			</a:t>
          </a:r>
        </a:p>
      </dsp:txBody>
      <dsp:txXfrm>
        <a:off x="300571" y="2017750"/>
        <a:ext cx="1348199" cy="488034"/>
      </dsp:txXfrm>
    </dsp:sp>
    <dsp:sp modelId="{5DF54640-BEC6-4C02-9BED-78BCBD2669B1}">
      <dsp:nvSpPr>
        <dsp:cNvPr id="0" name=""/>
        <dsp:cNvSpPr/>
      </dsp:nvSpPr>
      <dsp:spPr>
        <a:xfrm>
          <a:off x="1590582" y="1601188"/>
          <a:ext cx="443049" cy="34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700" kern="1200"/>
        </a:p>
      </dsp:txBody>
      <dsp:txXfrm>
        <a:off x="1590582" y="1669832"/>
        <a:ext cx="340082" cy="205934"/>
      </dsp:txXfrm>
    </dsp:sp>
    <dsp:sp modelId="{832FFD46-BFA4-4CB3-89DB-BBB3320BB18E}">
      <dsp:nvSpPr>
        <dsp:cNvPr id="0" name=""/>
        <dsp:cNvSpPr/>
      </dsp:nvSpPr>
      <dsp:spPr>
        <a:xfrm>
          <a:off x="2217539" y="1543032"/>
          <a:ext cx="1378565" cy="689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*Påbud om separering på egen grund 		</a:t>
          </a:r>
        </a:p>
      </dsp:txBody>
      <dsp:txXfrm>
        <a:off x="2217539" y="1543032"/>
        <a:ext cx="1378565" cy="459534"/>
      </dsp:txXfrm>
    </dsp:sp>
    <dsp:sp modelId="{5AD308B4-FF9C-4E25-B61E-C637EF376535}">
      <dsp:nvSpPr>
        <dsp:cNvPr id="0" name=""/>
        <dsp:cNvSpPr/>
      </dsp:nvSpPr>
      <dsp:spPr>
        <a:xfrm>
          <a:off x="2499895" y="2002567"/>
          <a:ext cx="1378565" cy="51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 dirty="0"/>
            <a:t>September 2021 		</a:t>
          </a:r>
        </a:p>
      </dsp:txBody>
      <dsp:txXfrm>
        <a:off x="2515078" y="2017750"/>
        <a:ext cx="1348199" cy="488034"/>
      </dsp:txXfrm>
    </dsp:sp>
    <dsp:sp modelId="{7C6035E9-C613-457B-91EE-C07496F4F7AC}">
      <dsp:nvSpPr>
        <dsp:cNvPr id="0" name=""/>
        <dsp:cNvSpPr/>
      </dsp:nvSpPr>
      <dsp:spPr>
        <a:xfrm>
          <a:off x="3805089" y="1601188"/>
          <a:ext cx="443049" cy="34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700" kern="1200"/>
        </a:p>
      </dsp:txBody>
      <dsp:txXfrm>
        <a:off x="3805089" y="1669832"/>
        <a:ext cx="340082" cy="205934"/>
      </dsp:txXfrm>
    </dsp:sp>
    <dsp:sp modelId="{C4A9E0D2-8D6D-4734-B8AD-E82861CEEAEC}">
      <dsp:nvSpPr>
        <dsp:cNvPr id="0" name=""/>
        <dsp:cNvSpPr/>
      </dsp:nvSpPr>
      <dsp:spPr>
        <a:xfrm>
          <a:off x="4432046" y="1543032"/>
          <a:ext cx="1378565" cy="689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*Frist for gennemførelse af separering på egen grund</a:t>
          </a:r>
        </a:p>
      </dsp:txBody>
      <dsp:txXfrm>
        <a:off x="4432046" y="1543032"/>
        <a:ext cx="1378565" cy="459534"/>
      </dsp:txXfrm>
    </dsp:sp>
    <dsp:sp modelId="{004FCC3C-590B-4CE9-813E-0523D245758E}">
      <dsp:nvSpPr>
        <dsp:cNvPr id="0" name=""/>
        <dsp:cNvSpPr/>
      </dsp:nvSpPr>
      <dsp:spPr>
        <a:xfrm>
          <a:off x="4714402" y="2002567"/>
          <a:ext cx="1378565" cy="51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 dirty="0"/>
            <a:t>Marts 2022</a:t>
          </a:r>
        </a:p>
      </dsp:txBody>
      <dsp:txXfrm>
        <a:off x="4729585" y="2017750"/>
        <a:ext cx="1348199" cy="488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A35A4-65C1-EB4C-AF42-0978FA0CA8F2}" type="datetimeFigureOut">
              <a:rPr lang="da-DK" smtClean="0"/>
              <a:t>08-03-2021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99C7D-BBDF-1A41-946E-A772CDA0033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146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99C7D-BBDF-1A41-946E-A772CDA0033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477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ggrundsbillede" descr="Et billede, der indeholder himmel, udendørs, vand, bygning&#10;&#10;Automatisk genereret beskrivelse">
            <a:extLst>
              <a:ext uri="{FF2B5EF4-FFF2-40B4-BE49-F238E27FC236}">
                <a16:creationId xmlns:a16="http://schemas.microsoft.com/office/drawing/2014/main" id="{9A6AACDD-7F56-674A-9306-8D9E7E7B7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chemeClr val="bg1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01677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- 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">
            <a:extLst>
              <a:ext uri="{FF2B5EF4-FFF2-40B4-BE49-F238E27FC236}">
                <a16:creationId xmlns:a16="http://schemas.microsoft.com/office/drawing/2014/main" id="{897BC2C5-32AE-B048-AA91-4AF05B804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erskrift - blå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5" y="329386"/>
            <a:ext cx="8350624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E4CD6316-EC88-094B-9187-3B2DAD775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517" y="918285"/>
            <a:ext cx="3214338" cy="2999168"/>
          </a:xfrm>
        </p:spPr>
        <p:txBody>
          <a:bodyPr/>
          <a:lstStyle>
            <a:lvl1pPr>
              <a:buClr>
                <a:srgbClr val="00719C"/>
              </a:buClr>
              <a:defRPr/>
            </a:lvl1pPr>
            <a:lvl2pPr>
              <a:buClr>
                <a:srgbClr val="00719C"/>
              </a:buClr>
              <a:defRPr/>
            </a:lvl2pPr>
            <a:lvl3pPr>
              <a:buClr>
                <a:srgbClr val="00719C"/>
              </a:buClr>
              <a:defRPr/>
            </a:lvl3pPr>
            <a:lvl4pPr>
              <a:buClr>
                <a:srgbClr val="00719C"/>
              </a:buClr>
              <a:defRPr/>
            </a:lvl4pPr>
            <a:lvl5pPr>
              <a:buClr>
                <a:srgbClr val="00719C"/>
              </a:buClr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B9FE458-68B0-5F40-9F6F-7E8C598A22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24836" y="917972"/>
            <a:ext cx="4941794" cy="2999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455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- Overskrif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">
            <a:extLst>
              <a:ext uri="{FF2B5EF4-FFF2-40B4-BE49-F238E27FC236}">
                <a16:creationId xmlns:a16="http://schemas.microsoft.com/office/drawing/2014/main" id="{897BC2C5-32AE-B048-AA91-4AF05B804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erskrift - blå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5" y="329384"/>
            <a:ext cx="3213849" cy="3587772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B9FE458-68B0-5F40-9F6F-7E8C598A22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24836" y="389965"/>
            <a:ext cx="4941794" cy="3527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187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sbillede">
            <a:extLst>
              <a:ext uri="{FF2B5EF4-FFF2-40B4-BE49-F238E27FC236}">
                <a16:creationId xmlns:a16="http://schemas.microsoft.com/office/drawing/2014/main" id="{802D140C-97B1-8E41-B0E8-F8DC5B314D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rgbClr val="00719C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01294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sbillede">
            <a:extLst>
              <a:ext uri="{FF2B5EF4-FFF2-40B4-BE49-F238E27FC236}">
                <a16:creationId xmlns:a16="http://schemas.microsoft.com/office/drawing/2014/main" id="{0A205F86-62FD-A643-80CC-B1840C843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chemeClr val="bg1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15043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derside foto">
            <a:extLst>
              <a:ext uri="{FF2B5EF4-FFF2-40B4-BE49-F238E27FC236}">
                <a16:creationId xmlns:a16="http://schemas.microsoft.com/office/drawing/2014/main" id="{88AD5FCD-B4FB-6544-B4A5-F5064D5CE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- Bølger bund">
            <a:extLst>
              <a:ext uri="{FF2B5EF4-FFF2-40B4-BE49-F238E27FC236}">
                <a16:creationId xmlns:a16="http://schemas.microsoft.com/office/drawing/2014/main" id="{37916EE6-6C4F-964D-9FAE-29EE1A9957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Underoverskrift">
            <a:extLst>
              <a:ext uri="{FF2B5EF4-FFF2-40B4-BE49-F238E27FC236}">
                <a16:creationId xmlns:a16="http://schemas.microsoft.com/office/drawing/2014/main" id="{0DB8F90E-F005-334D-84B5-C9CB3463F818}"/>
              </a:ext>
            </a:extLst>
          </p:cNvPr>
          <p:cNvSpPr txBox="1">
            <a:spLocks/>
          </p:cNvSpPr>
          <p:nvPr userDrawn="1"/>
        </p:nvSpPr>
        <p:spPr>
          <a:xfrm>
            <a:off x="316006" y="752966"/>
            <a:ext cx="6858000" cy="3173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rgbClr val="00719C"/>
                </a:solidFill>
              </a:rPr>
              <a:t>Indsæt underoverskrift</a:t>
            </a:r>
          </a:p>
        </p:txBody>
      </p:sp>
      <p:sp>
        <p:nvSpPr>
          <p:cNvPr id="9" name="Overskrift">
            <a:extLst>
              <a:ext uri="{FF2B5EF4-FFF2-40B4-BE49-F238E27FC236}">
                <a16:creationId xmlns:a16="http://schemas.microsoft.com/office/drawing/2014/main" id="{CA6465CE-B543-5A45-81E2-1BB31DB661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67426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ggrundsbillede ">
            <a:extLst>
              <a:ext uri="{FF2B5EF4-FFF2-40B4-BE49-F238E27FC236}">
                <a16:creationId xmlns:a16="http://schemas.microsoft.com/office/drawing/2014/main" id="{57FA0B4B-97A4-0544-8146-399F8CDF8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rgbClr val="00719C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01442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ggrundsbillede">
            <a:extLst>
              <a:ext uri="{FF2B5EF4-FFF2-40B4-BE49-F238E27FC236}">
                <a16:creationId xmlns:a16="http://schemas.microsoft.com/office/drawing/2014/main" id="{24FC3530-8201-C64B-B27E-0D67F84C1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chemeClr val="bg1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70322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sbillede">
            <a:extLst>
              <a:ext uri="{FF2B5EF4-FFF2-40B4-BE49-F238E27FC236}">
                <a16:creationId xmlns:a16="http://schemas.microsoft.com/office/drawing/2014/main" id="{A15FFFD9-E16E-D946-8164-F0542F948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fik - bølger">
            <a:extLst>
              <a:ext uri="{FF2B5EF4-FFF2-40B4-BE49-F238E27FC236}">
                <a16:creationId xmlns:a16="http://schemas.microsoft.com/office/drawing/2014/main" id="{976FE2A1-5EC5-4545-BB6E-9D9FB59BD6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Underoverskrift">
            <a:extLst>
              <a:ext uri="{FF2B5EF4-FFF2-40B4-BE49-F238E27FC236}">
                <a16:creationId xmlns:a16="http://schemas.microsoft.com/office/drawing/2014/main" id="{796998EE-78CD-A247-8396-728DE2A83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006" y="752966"/>
            <a:ext cx="6858000" cy="317336"/>
          </a:xfrm>
        </p:spPr>
        <p:txBody>
          <a:bodyPr/>
          <a:lstStyle>
            <a:lvl1pPr marL="0" indent="0" algn="l">
              <a:buNone/>
              <a:defRPr sz="1801">
                <a:solidFill>
                  <a:schemeClr val="bg1"/>
                </a:solidFill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16571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side foto ">
            <a:extLst>
              <a:ext uri="{FF2B5EF4-FFF2-40B4-BE49-F238E27FC236}">
                <a16:creationId xmlns:a16="http://schemas.microsoft.com/office/drawing/2014/main" id="{D98A06D3-7E4D-394F-96DE-7131D1BC6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- Bølger bund">
            <a:extLst>
              <a:ext uri="{FF2B5EF4-FFF2-40B4-BE49-F238E27FC236}">
                <a16:creationId xmlns:a16="http://schemas.microsoft.com/office/drawing/2014/main" id="{37916EE6-6C4F-964D-9FAE-29EE1A9957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Underoverskrift">
            <a:extLst>
              <a:ext uri="{FF2B5EF4-FFF2-40B4-BE49-F238E27FC236}">
                <a16:creationId xmlns:a16="http://schemas.microsoft.com/office/drawing/2014/main" id="{543220C3-1C84-E946-A6D3-5C1A80AA65BB}"/>
              </a:ext>
            </a:extLst>
          </p:cNvPr>
          <p:cNvSpPr txBox="1">
            <a:spLocks/>
          </p:cNvSpPr>
          <p:nvPr userDrawn="1"/>
        </p:nvSpPr>
        <p:spPr>
          <a:xfrm>
            <a:off x="316006" y="752966"/>
            <a:ext cx="6858000" cy="3173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/>
              <a:t>Indsæt underoverskrift</a:t>
            </a:r>
          </a:p>
        </p:txBody>
      </p:sp>
      <p:sp>
        <p:nvSpPr>
          <p:cNvPr id="8" name="Overskrift">
            <a:extLst>
              <a:ext uri="{FF2B5EF4-FFF2-40B4-BE49-F238E27FC236}">
                <a16:creationId xmlns:a16="http://schemas.microsoft.com/office/drawing/2014/main" id="{AE7100D6-095C-E740-AAF1-54A2EE38B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6" y="329386"/>
            <a:ext cx="6858000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89346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ggrund">
            <a:extLst>
              <a:ext uri="{FF2B5EF4-FFF2-40B4-BE49-F238E27FC236}">
                <a16:creationId xmlns:a16="http://schemas.microsoft.com/office/drawing/2014/main" id="{897BC2C5-32AE-B048-AA91-4AF05B804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erskrift - blå">
            <a:extLst>
              <a:ext uri="{FF2B5EF4-FFF2-40B4-BE49-F238E27FC236}">
                <a16:creationId xmlns:a16="http://schemas.microsoft.com/office/drawing/2014/main" id="{4E4CFAE4-9121-6149-988C-5D696992D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7" y="329386"/>
            <a:ext cx="8458901" cy="416927"/>
          </a:xfrm>
        </p:spPr>
        <p:txBody>
          <a:bodyPr>
            <a:normAutofit/>
          </a:bodyPr>
          <a:lstStyle>
            <a:lvl1pPr marL="0" indent="0">
              <a:buNone/>
              <a:defRPr sz="3001" b="1">
                <a:solidFill>
                  <a:srgbClr val="00719C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E4CD6316-EC88-094B-9187-3B2DAD775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517" y="918285"/>
            <a:ext cx="8459390" cy="2999168"/>
          </a:xfrm>
        </p:spPr>
        <p:txBody>
          <a:bodyPr/>
          <a:lstStyle>
            <a:lvl1pPr>
              <a:buClr>
                <a:srgbClr val="00719C"/>
              </a:buClr>
              <a:defRPr/>
            </a:lvl1pPr>
            <a:lvl2pPr>
              <a:buClr>
                <a:srgbClr val="00719C"/>
              </a:buClr>
              <a:defRPr/>
            </a:lvl2pPr>
            <a:lvl3pPr>
              <a:buClr>
                <a:srgbClr val="00719C"/>
              </a:buClr>
              <a:defRPr/>
            </a:lvl3pPr>
            <a:lvl4pPr>
              <a:buClr>
                <a:srgbClr val="00719C"/>
              </a:buClr>
              <a:defRPr/>
            </a:lvl4pPr>
            <a:lvl5pPr>
              <a:buClr>
                <a:srgbClr val="00719C"/>
              </a:buClr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7679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A8CB85-D480-FE4C-97F1-70D1CD8A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6BC4DA-E30F-8C4F-B75F-BFBDBC0A3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E714CF-6625-0D46-AFEA-2FDA198C0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3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8DA5A-268C-714D-B7F9-AB6CF283549B}" type="datetimeFigureOut">
              <a:rPr lang="da-DK" smtClean="0"/>
              <a:t>08-03-2021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1B4B0E-BA1D-5E46-A329-60C80A990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DB27D3-233F-044D-AA22-5C7664FAE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BB89-FB19-7D45-BF76-7BD7C177011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19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1" r:id="rId3"/>
    <p:sldLayoutId id="2147483662" r:id="rId4"/>
    <p:sldLayoutId id="2147483680" r:id="rId5"/>
    <p:sldLayoutId id="2147483684" r:id="rId6"/>
    <p:sldLayoutId id="2147483679" r:id="rId7"/>
    <p:sldLayoutId id="2147483661" r:id="rId8"/>
    <p:sldLayoutId id="2147483663" r:id="rId9"/>
    <p:sldLayoutId id="2147483687" r:id="rId10"/>
    <p:sldLayoutId id="2147483688" r:id="rId11"/>
  </p:sldLayoutIdLst>
  <p:txStyles>
    <p:titleStyle>
      <a:lvl1pPr algn="l" defTabSz="6858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3" indent="-171453" algn="l" defTabSz="6858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7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857260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4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1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3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jlespildevand.dk/projekter/oversigtskort-aktuelle-projekter/bredballe-separering-af-kloakker-etape-7-8" TargetMode="External"/><Relationship Id="rId2" Type="http://schemas.openxmlformats.org/officeDocument/2006/relationships/hyperlink" Target="mailto:sbi@vejlespildevand.dk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1E6E2865-BAA0-40B1-851A-529201157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a-DK" dirty="0"/>
              <a:t>Information vedr. kommende kloakarbejder på Brønsbjergvej, Bjerget, Vinbjergvej og Fjordtoften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14D0559-1FFE-43D3-BE34-D26E4D2CE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Bredballe Etape 7</a:t>
            </a:r>
          </a:p>
        </p:txBody>
      </p:sp>
    </p:spTree>
    <p:extLst>
      <p:ext uri="{BB962C8B-B14F-4D97-AF65-F5344CB8AC3E}">
        <p14:creationId xmlns:p14="http://schemas.microsoft.com/office/powerpoint/2010/main" val="180700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7236B2-E8C3-437C-995B-8E021FACC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05" y="329386"/>
            <a:ext cx="3270157" cy="416927"/>
          </a:xfrm>
        </p:spPr>
        <p:txBody>
          <a:bodyPr>
            <a:noAutofit/>
          </a:bodyPr>
          <a:lstStyle/>
          <a:p>
            <a:r>
              <a:rPr lang="da-DK" sz="2800" dirty="0">
                <a:solidFill>
                  <a:srgbClr val="00719C"/>
                </a:solidFill>
              </a:rPr>
              <a:t>Billeder af anlægsarbejderne under etape 6</a:t>
            </a:r>
          </a:p>
        </p:txBody>
      </p:sp>
    </p:spTree>
    <p:extLst>
      <p:ext uri="{BB962C8B-B14F-4D97-AF65-F5344CB8AC3E}">
        <p14:creationId xmlns:p14="http://schemas.microsoft.com/office/powerpoint/2010/main" val="34514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jord, udendørs, træ, snavs&#10;&#10;Automatisk genereret beskrivelse">
            <a:extLst>
              <a:ext uri="{FF2B5EF4-FFF2-40B4-BE49-F238E27FC236}">
                <a16:creationId xmlns:a16="http://schemas.microsoft.com/office/drawing/2014/main" id="{02D12E82-DD3F-49A6-B594-F8AAD8D90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4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da-DK"/>
          </a:p>
        </p:txBody>
      </p:sp>
      <p:pic>
        <p:nvPicPr>
          <p:cNvPr id="6" name="Billede 5" descr="Et billede, der indeholder jord, himmel, udendørs, hus&#10;&#10;Automatisk genereret beskrivelse">
            <a:extLst>
              <a:ext uri="{FF2B5EF4-FFF2-40B4-BE49-F238E27FC236}">
                <a16:creationId xmlns:a16="http://schemas.microsoft.com/office/drawing/2014/main" id="{37153169-3CC6-47CC-A5C2-E4B94117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da-DK"/>
          </a:p>
        </p:txBody>
      </p:sp>
      <p:pic>
        <p:nvPicPr>
          <p:cNvPr id="6" name="Billede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284BE5BE-1BE7-41B5-B24C-1E51C1F3E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da-DK"/>
          </a:p>
        </p:txBody>
      </p:sp>
      <p:pic>
        <p:nvPicPr>
          <p:cNvPr id="6" name="Billede 5" descr="Et billede, der indeholder jord, udendørs, gravemaskine, transport&#10;&#10;Automatisk genereret beskrivelse">
            <a:extLst>
              <a:ext uri="{FF2B5EF4-FFF2-40B4-BE49-F238E27FC236}">
                <a16:creationId xmlns:a16="http://schemas.microsoft.com/office/drawing/2014/main" id="{5D103107-1AF8-48FF-AFC0-6033473E5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da-DK"/>
          </a:p>
        </p:txBody>
      </p:sp>
      <p:pic>
        <p:nvPicPr>
          <p:cNvPr id="6" name="Billede 5" descr="Et billede, der indeholder udendørs, vej&#10;&#10;Automatisk genereret beskrivelse">
            <a:extLst>
              <a:ext uri="{FF2B5EF4-FFF2-40B4-BE49-F238E27FC236}">
                <a16:creationId xmlns:a16="http://schemas.microsoft.com/office/drawing/2014/main" id="{FB78F796-A643-475D-A5E5-CAA2E4A5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50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Spørgsmål</a:t>
            </a:r>
          </a:p>
        </p:txBody>
      </p:sp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4EDBC500-AD8E-49D2-9728-41B0024B2E39}"/>
              </a:ext>
            </a:extLst>
          </p:cNvPr>
          <p:cNvSpPr txBox="1">
            <a:spLocks/>
          </p:cNvSpPr>
          <p:nvPr/>
        </p:nvSpPr>
        <p:spPr>
          <a:xfrm>
            <a:off x="316006" y="746313"/>
            <a:ext cx="6919212" cy="416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6858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1" b="1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514357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60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64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70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74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78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81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87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7200" dirty="0"/>
              <a:t>Evt. spørgsmål kan sendes til Simon Birch, </a:t>
            </a:r>
            <a:r>
              <a:rPr lang="da-DK" sz="7200" dirty="0">
                <a:hlinkClick r:id="rId2"/>
              </a:rPr>
              <a:t>sbi@vejlespildevand.dk</a:t>
            </a:r>
            <a:r>
              <a:rPr lang="da-DK" sz="7200" dirty="0"/>
              <a:t>.</a:t>
            </a:r>
          </a:p>
          <a:p>
            <a:r>
              <a:rPr lang="da-DK" sz="7200" dirty="0"/>
              <a:t>Spørgsmål og svar som omhandler alle vil blive lagt op på hjemmesiden under følgende link:</a:t>
            </a:r>
          </a:p>
          <a:p>
            <a:r>
              <a:rPr lang="da-DK" sz="7200">
                <a:hlinkClick r:id="rId3"/>
              </a:rPr>
              <a:t>https://www.vejlespildevand.dk/projekter/oversigtskort-aktuelle-projekter/bredballe-separering-af-kloakker-etape-7-8</a:t>
            </a:r>
            <a:r>
              <a:rPr lang="da-DK" sz="7200"/>
              <a:t> </a:t>
            </a:r>
            <a:endParaRPr lang="da-DK" sz="72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09446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67164258-F25D-4C4D-87F1-524D14BD0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06" y="752966"/>
            <a:ext cx="6858000" cy="317337"/>
          </a:xfrm>
        </p:spPr>
        <p:txBody>
          <a:bodyPr>
            <a:normAutofit lnSpcReduction="10000"/>
          </a:bodyPr>
          <a:lstStyle/>
          <a:p>
            <a:r>
              <a:rPr lang="da-DK" dirty="0">
                <a:solidFill>
                  <a:schemeClr val="bg1"/>
                </a:solidFill>
              </a:rPr>
              <a:t>Præsentation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CA4CC3-D8C5-4DCB-9B82-FDA38E66C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>
                <a:solidFill>
                  <a:schemeClr val="bg1"/>
                </a:solidFill>
              </a:rPr>
              <a:t>Dagsorden</a:t>
            </a:r>
          </a:p>
        </p:txBody>
      </p:sp>
      <p:sp>
        <p:nvSpPr>
          <p:cNvPr id="4" name="Undertitel 1">
            <a:extLst>
              <a:ext uri="{FF2B5EF4-FFF2-40B4-BE49-F238E27FC236}">
                <a16:creationId xmlns:a16="http://schemas.microsoft.com/office/drawing/2014/main" id="{67164258-F25D-4C4D-87F1-524D14BD04B7}"/>
              </a:ext>
            </a:extLst>
          </p:cNvPr>
          <p:cNvSpPr txBox="1">
            <a:spLocks/>
          </p:cNvSpPr>
          <p:nvPr/>
        </p:nvSpPr>
        <p:spPr>
          <a:xfrm>
            <a:off x="316006" y="1064034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Baggrund</a:t>
            </a:r>
          </a:p>
        </p:txBody>
      </p:sp>
      <p:sp>
        <p:nvSpPr>
          <p:cNvPr id="5" name="Undertitel 1">
            <a:extLst>
              <a:ext uri="{FF2B5EF4-FFF2-40B4-BE49-F238E27FC236}">
                <a16:creationId xmlns:a16="http://schemas.microsoft.com/office/drawing/2014/main" id="{67164258-F25D-4C4D-87F1-524D14BD04B7}"/>
              </a:ext>
            </a:extLst>
          </p:cNvPr>
          <p:cNvSpPr txBox="1">
            <a:spLocks/>
          </p:cNvSpPr>
          <p:nvPr/>
        </p:nvSpPr>
        <p:spPr>
          <a:xfrm>
            <a:off x="316006" y="1381370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Projektgennemgang</a:t>
            </a:r>
          </a:p>
          <a:p>
            <a:endParaRPr lang="da-DK" sz="180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00" y="1"/>
            <a:ext cx="1800000" cy="453344"/>
          </a:xfrm>
          <a:prstGeom prst="rect">
            <a:avLst/>
          </a:prstGeom>
        </p:spPr>
      </p:pic>
      <p:sp>
        <p:nvSpPr>
          <p:cNvPr id="7" name="Undertitel 1">
            <a:extLst>
              <a:ext uri="{FF2B5EF4-FFF2-40B4-BE49-F238E27FC236}">
                <a16:creationId xmlns:a16="http://schemas.microsoft.com/office/drawing/2014/main" id="{67164258-F25D-4C4D-87F1-524D14BD04B7}"/>
              </a:ext>
            </a:extLst>
          </p:cNvPr>
          <p:cNvSpPr txBox="1">
            <a:spLocks/>
          </p:cNvSpPr>
          <p:nvPr/>
        </p:nvSpPr>
        <p:spPr>
          <a:xfrm>
            <a:off x="316006" y="1677611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Tidsplan</a:t>
            </a:r>
          </a:p>
          <a:p>
            <a:endParaRPr lang="da-DK" sz="1801" dirty="0"/>
          </a:p>
        </p:txBody>
      </p:sp>
      <p:sp>
        <p:nvSpPr>
          <p:cNvPr id="8" name="Undertitel 1">
            <a:extLst>
              <a:ext uri="{FF2B5EF4-FFF2-40B4-BE49-F238E27FC236}">
                <a16:creationId xmlns:a16="http://schemas.microsoft.com/office/drawing/2014/main" id="{67164258-F25D-4C4D-87F1-524D14BD04B7}"/>
              </a:ext>
            </a:extLst>
          </p:cNvPr>
          <p:cNvSpPr txBox="1">
            <a:spLocks/>
          </p:cNvSpPr>
          <p:nvPr/>
        </p:nvSpPr>
        <p:spPr>
          <a:xfrm>
            <a:off x="316006" y="1994946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Spørgsmål</a:t>
            </a:r>
          </a:p>
          <a:p>
            <a:endParaRPr lang="da-DK" sz="1801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000" y="4480073"/>
            <a:ext cx="1800000" cy="6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5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AD27953F-FB5D-4E5B-9700-6DC7512489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>
                <a:solidFill>
                  <a:schemeClr val="bg1"/>
                </a:solidFill>
              </a:rPr>
              <a:t>Simon Birch – projektleder for Vejle Spildevand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B37D8BE-4373-4CCE-B620-A205F3A3EB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>
                <a:solidFill>
                  <a:schemeClr val="bg1"/>
                </a:solidFill>
              </a:rPr>
              <a:t>Præsentation</a:t>
            </a:r>
          </a:p>
        </p:txBody>
      </p:sp>
      <p:sp>
        <p:nvSpPr>
          <p:cNvPr id="4" name="Undertitel 1">
            <a:extLst>
              <a:ext uri="{FF2B5EF4-FFF2-40B4-BE49-F238E27FC236}">
                <a16:creationId xmlns:a16="http://schemas.microsoft.com/office/drawing/2014/main" id="{AD27953F-FB5D-4E5B-9700-6DC751248985}"/>
              </a:ext>
            </a:extLst>
          </p:cNvPr>
          <p:cNvSpPr txBox="1">
            <a:spLocks/>
          </p:cNvSpPr>
          <p:nvPr/>
        </p:nvSpPr>
        <p:spPr>
          <a:xfrm>
            <a:off x="316006" y="1064034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Helgi </a:t>
            </a:r>
            <a:r>
              <a:rPr lang="da-DK" sz="1801" dirty="0" err="1">
                <a:solidFill>
                  <a:schemeClr val="bg1"/>
                </a:solidFill>
              </a:rPr>
              <a:t>Snæbjørnsson</a:t>
            </a:r>
            <a:r>
              <a:rPr lang="da-DK" sz="1801" dirty="0">
                <a:solidFill>
                  <a:schemeClr val="bg1"/>
                </a:solidFill>
              </a:rPr>
              <a:t> – projektleder for Arkil A/S</a:t>
            </a:r>
          </a:p>
        </p:txBody>
      </p:sp>
      <p:sp>
        <p:nvSpPr>
          <p:cNvPr id="5" name="Undertitel 1">
            <a:extLst>
              <a:ext uri="{FF2B5EF4-FFF2-40B4-BE49-F238E27FC236}">
                <a16:creationId xmlns:a16="http://schemas.microsoft.com/office/drawing/2014/main" id="{AD27953F-FB5D-4E5B-9700-6DC751248985}"/>
              </a:ext>
            </a:extLst>
          </p:cNvPr>
          <p:cNvSpPr txBox="1">
            <a:spLocks/>
          </p:cNvSpPr>
          <p:nvPr/>
        </p:nvSpPr>
        <p:spPr>
          <a:xfrm>
            <a:off x="316006" y="1381370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Frank Nielsen – Formand for Arkil A/S</a:t>
            </a:r>
          </a:p>
          <a:p>
            <a:endParaRPr lang="da-DK" sz="1801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00" y="1"/>
            <a:ext cx="1800000" cy="453344"/>
          </a:xfrm>
          <a:prstGeom prst="rect">
            <a:avLst/>
          </a:prstGeom>
        </p:spPr>
      </p:pic>
      <p:sp>
        <p:nvSpPr>
          <p:cNvPr id="7" name="Undertitel 1">
            <a:extLst>
              <a:ext uri="{FF2B5EF4-FFF2-40B4-BE49-F238E27FC236}">
                <a16:creationId xmlns:a16="http://schemas.microsoft.com/office/drawing/2014/main" id="{AD27953F-FB5D-4E5B-9700-6DC751248985}"/>
              </a:ext>
            </a:extLst>
          </p:cNvPr>
          <p:cNvSpPr txBox="1">
            <a:spLocks/>
          </p:cNvSpPr>
          <p:nvPr/>
        </p:nvSpPr>
        <p:spPr>
          <a:xfrm>
            <a:off x="5834899" y="1014882"/>
            <a:ext cx="3086306" cy="6591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1" rIns="91440" bIns="45721" rtlCol="0">
            <a:normAutofit fontScale="6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/>
              <a:t>Simon &amp; Gitte er at finde ved skurvognen på Kirkebakken hver torsdag i lige uger fra kl. 13 – 15 under udførelsen. Første gang der er åben skurvogn, er torsdag d. 11 marts. </a:t>
            </a:r>
          </a:p>
        </p:txBody>
      </p:sp>
      <p:pic>
        <p:nvPicPr>
          <p:cNvPr id="9" name="Billede 8" descr="Helgi Snæbjørnsson">
            <a:extLst>
              <a:ext uri="{FF2B5EF4-FFF2-40B4-BE49-F238E27FC236}">
                <a16:creationId xmlns:a16="http://schemas.microsoft.com/office/drawing/2014/main" id="{60F5770F-BD3B-4117-A5D0-6B4C0DCAA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1" t="38699" r="28519" b="17008"/>
          <a:stretch/>
        </p:blipFill>
        <p:spPr>
          <a:xfrm>
            <a:off x="2048682" y="2166193"/>
            <a:ext cx="1651782" cy="1790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EBC4B1-5E5C-4B6B-9A2F-E051D2FBB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22554"/>
          <a:stretch/>
        </p:blipFill>
        <p:spPr bwMode="auto">
          <a:xfrm>
            <a:off x="564357" y="2166193"/>
            <a:ext cx="1307306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DCEDFD3-7E94-406B-A564-00743DC6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83" y="2166193"/>
            <a:ext cx="1307306" cy="17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ndertitel 1">
            <a:extLst>
              <a:ext uri="{FF2B5EF4-FFF2-40B4-BE49-F238E27FC236}">
                <a16:creationId xmlns:a16="http://schemas.microsoft.com/office/drawing/2014/main" id="{353FB65A-0E55-497B-A618-9865511D00FE}"/>
              </a:ext>
            </a:extLst>
          </p:cNvPr>
          <p:cNvSpPr txBox="1">
            <a:spLocks/>
          </p:cNvSpPr>
          <p:nvPr/>
        </p:nvSpPr>
        <p:spPr>
          <a:xfrm>
            <a:off x="316006" y="1647520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>
                <a:solidFill>
                  <a:schemeClr val="bg1"/>
                </a:solidFill>
              </a:rPr>
              <a:t>Gitte Spanglev Eriksen – Entrepriseleder for Arkil A/S</a:t>
            </a:r>
          </a:p>
          <a:p>
            <a:endParaRPr lang="da-DK" sz="1801" dirty="0">
              <a:solidFill>
                <a:schemeClr val="bg1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B1CB00C-CF20-4A8C-86B1-B52C7BDB5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808" y="2166193"/>
            <a:ext cx="1660405" cy="17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3EBFDBC-6367-4241-BD2A-85BCF85C32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Baggrund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44" y="1"/>
            <a:ext cx="2970057" cy="3380622"/>
          </a:xfrm>
          <a:prstGeom prst="rect">
            <a:avLst/>
          </a:prstGeom>
        </p:spPr>
      </p:pic>
      <p:sp>
        <p:nvSpPr>
          <p:cNvPr id="5" name="Undertitel 1">
            <a:extLst>
              <a:ext uri="{FF2B5EF4-FFF2-40B4-BE49-F238E27FC236}">
                <a16:creationId xmlns:a16="http://schemas.microsoft.com/office/drawing/2014/main" id="{6A6B89DA-5771-4943-9B6E-20503EC63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06" y="752966"/>
            <a:ext cx="6858000" cy="317337"/>
          </a:xfrm>
        </p:spPr>
        <p:txBody>
          <a:bodyPr>
            <a:normAutofit lnSpcReduction="10000"/>
          </a:bodyPr>
          <a:lstStyle/>
          <a:p>
            <a:r>
              <a:rPr lang="da-DK" dirty="0"/>
              <a:t>Tillæg til Spildevandsplan nr. 232</a:t>
            </a:r>
          </a:p>
        </p:txBody>
      </p:sp>
      <p:sp>
        <p:nvSpPr>
          <p:cNvPr id="7" name="Undertitel 1">
            <a:extLst>
              <a:ext uri="{FF2B5EF4-FFF2-40B4-BE49-F238E27FC236}">
                <a16:creationId xmlns:a16="http://schemas.microsoft.com/office/drawing/2014/main" id="{6A6B89DA-5771-4943-9B6E-20503EC63866}"/>
              </a:ext>
            </a:extLst>
          </p:cNvPr>
          <p:cNvSpPr txBox="1">
            <a:spLocks/>
          </p:cNvSpPr>
          <p:nvPr/>
        </p:nvSpPr>
        <p:spPr>
          <a:xfrm>
            <a:off x="316006" y="1064034"/>
            <a:ext cx="6858000" cy="317337"/>
          </a:xfrm>
          <a:prstGeom prst="rect">
            <a:avLst/>
          </a:prstGeom>
        </p:spPr>
        <p:txBody>
          <a:bodyPr vert="horz" lIns="91440" tIns="45721" rIns="91440" bIns="45721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1" dirty="0"/>
              <a:t>Miljø – bl.a. Badevandskvalitet</a:t>
            </a:r>
          </a:p>
          <a:p>
            <a:endParaRPr lang="da-DK" sz="1801" dirty="0"/>
          </a:p>
        </p:txBody>
      </p:sp>
      <p:sp>
        <p:nvSpPr>
          <p:cNvPr id="6" name="Undertitel 1">
            <a:extLst>
              <a:ext uri="{FF2B5EF4-FFF2-40B4-BE49-F238E27FC236}">
                <a16:creationId xmlns:a16="http://schemas.microsoft.com/office/drawing/2014/main" id="{BC4DC6F3-FFD9-4607-8FF4-8BD7B5400B86}"/>
              </a:ext>
            </a:extLst>
          </p:cNvPr>
          <p:cNvSpPr txBox="1">
            <a:spLocks/>
          </p:cNvSpPr>
          <p:nvPr/>
        </p:nvSpPr>
        <p:spPr>
          <a:xfrm>
            <a:off x="316008" y="1372975"/>
            <a:ext cx="5706174" cy="31733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1" dirty="0"/>
              <a:t>https://www.vejle.dk/media/9654/tillaeg-232-til-spildevandsplanen-nedlaeggelse-af-overloebsbygvaerker-i-bredballe-separering-etape-5-15.pdf</a:t>
            </a:r>
          </a:p>
        </p:txBody>
      </p:sp>
    </p:spTree>
    <p:extLst>
      <p:ext uri="{BB962C8B-B14F-4D97-AF65-F5344CB8AC3E}">
        <p14:creationId xmlns:p14="http://schemas.microsoft.com/office/powerpoint/2010/main" val="30108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FF0799D-DFB2-4818-8C0E-F278F9329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Projektgennemgang</a:t>
            </a:r>
          </a:p>
        </p:txBody>
      </p:sp>
    </p:spTree>
    <p:extLst>
      <p:ext uri="{BB962C8B-B14F-4D97-AF65-F5344CB8AC3E}">
        <p14:creationId xmlns:p14="http://schemas.microsoft.com/office/powerpoint/2010/main" val="3602188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1">
            <a:extLst>
              <a:ext uri="{FF2B5EF4-FFF2-40B4-BE49-F238E27FC236}">
                <a16:creationId xmlns:a16="http://schemas.microsoft.com/office/drawing/2014/main" id="{3C1DF929-1ED7-489A-82A5-151F21FBCD9A}"/>
              </a:ext>
            </a:extLst>
          </p:cNvPr>
          <p:cNvSpPr txBox="1">
            <a:spLocks/>
          </p:cNvSpPr>
          <p:nvPr/>
        </p:nvSpPr>
        <p:spPr>
          <a:xfrm>
            <a:off x="316006" y="752966"/>
            <a:ext cx="4463163" cy="317337"/>
          </a:xfrm>
          <a:prstGeom prst="rect">
            <a:avLst/>
          </a:prstGeom>
        </p:spPr>
        <p:txBody>
          <a:bodyPr>
            <a:noAutofit/>
          </a:bodyPr>
          <a:lstStyle>
            <a:lvl1pPr marL="171453" indent="-171453" algn="l" defTabSz="6858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7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60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64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70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74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78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81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87" indent="-171453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De ejendomme der bliver berørt direkte, og skal adskille regn- og spildevand efter udførelse af kloakken i denne etape, er inden for den blå afgrænsning i figuren til højre.</a:t>
            </a:r>
          </a:p>
          <a:p>
            <a:r>
              <a:rPr lang="da-DK" sz="1400" dirty="0"/>
              <a:t>I perioder under udførelsen vil det ikke være muligt at kunne køre til ejendommen og det anbefales i disse periode, at parkere bilen på de tilstødende veje. I vil blive informeret inden vi lukker for jeres vej/indkørsel.</a:t>
            </a:r>
          </a:p>
          <a:p>
            <a:r>
              <a:rPr lang="da-DK" sz="1400" dirty="0"/>
              <a:t>Vi må erkende at vi under gravearbejdet larmer, fylder, sviner m.m. Dette vil vi selvfølgelig forsøge at begrænse mest muligt, men helt undgås kan det desværre ikke.</a:t>
            </a:r>
          </a:p>
          <a:p>
            <a:r>
              <a:rPr lang="da-DK" sz="1400" dirty="0"/>
              <a:t>Der vil løbende blive opsat rystelsesmålere, så vi reagere, hvis arbejderne skaber større vibrationer end tilladt.</a:t>
            </a:r>
          </a:p>
          <a:p>
            <a:r>
              <a:rPr lang="da-DK" sz="1400" dirty="0"/>
              <a:t>Inden anlægsopstart vil vi foretage en udvendig fotoregistrering af jeres ejendom og belægning.</a:t>
            </a:r>
          </a:p>
          <a:p>
            <a:pPr marL="0" indent="0">
              <a:buNone/>
            </a:pPr>
            <a:endParaRPr lang="da-DK" sz="18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91C80C8-15D0-4F10-A6D0-D90095C2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317" y="382937"/>
            <a:ext cx="3480821" cy="43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2B222D-C8BD-4629-8DA8-DD37F77B4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Tidsplan</a:t>
            </a:r>
          </a:p>
        </p:txBody>
      </p:sp>
      <p:sp>
        <p:nvSpPr>
          <p:cNvPr id="5" name="Undertitel 1">
            <a:extLst>
              <a:ext uri="{FF2B5EF4-FFF2-40B4-BE49-F238E27FC236}">
                <a16:creationId xmlns:a16="http://schemas.microsoft.com/office/drawing/2014/main" id="{C7B9F4F0-D7D9-49BF-8641-320F0500E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06" y="752966"/>
            <a:ext cx="3620200" cy="317337"/>
          </a:xfrm>
        </p:spPr>
        <p:txBody>
          <a:bodyPr>
            <a:noAutofit/>
          </a:bodyPr>
          <a:lstStyle/>
          <a:p>
            <a:r>
              <a:rPr lang="da-DK" sz="1800" dirty="0"/>
              <a:t>Hvis vejret tillader det, går vi i gang i februar 2021 og vi forventer at være færdige i slutningen af august 2021.</a:t>
            </a:r>
          </a:p>
          <a:p>
            <a:endParaRPr lang="da-DK" sz="1800" dirty="0"/>
          </a:p>
          <a:p>
            <a:r>
              <a:rPr lang="da-DK" sz="1800" dirty="0"/>
              <a:t>Grundet den hårde frost, så blev opstarten udskudt til starten af Marts. Hvis alt går efter planen, kan entreprenøren stadig nå t være færdige i løbet af august. </a:t>
            </a:r>
          </a:p>
        </p:txBody>
      </p:sp>
    </p:spTree>
    <p:extLst>
      <p:ext uri="{BB962C8B-B14F-4D97-AF65-F5344CB8AC3E}">
        <p14:creationId xmlns:p14="http://schemas.microsoft.com/office/powerpoint/2010/main" val="90514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D7D8FA5-D0F9-442B-B68C-6DA9A4EBCA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Tidsfrister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60D2ED8-7117-4F33-9758-9B194C712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061314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13239592-1D10-46BF-9E66-A7641BB650F8}"/>
              </a:ext>
            </a:extLst>
          </p:cNvPr>
          <p:cNvSpPr txBox="1"/>
          <p:nvPr/>
        </p:nvSpPr>
        <p:spPr>
          <a:xfrm>
            <a:off x="3167270" y="359796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66CBBA7-1E10-4803-A60E-39731A4FCB6B}"/>
              </a:ext>
            </a:extLst>
          </p:cNvPr>
          <p:cNvSpPr txBox="1"/>
          <p:nvPr/>
        </p:nvSpPr>
        <p:spPr>
          <a:xfrm>
            <a:off x="316006" y="3825285"/>
            <a:ext cx="6096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/>
              <a:t> *Vejledende datoer. Påbud om separering på ejendommen gives efter at tilslutningsmulighed er givet. Herefter skal ejendommen være separeret senest 6. mdr. efter.</a:t>
            </a:r>
          </a:p>
          <a:p>
            <a:endParaRPr lang="da-DK" sz="1050" dirty="0"/>
          </a:p>
        </p:txBody>
      </p:sp>
    </p:spTree>
    <p:extLst>
      <p:ext uri="{BB962C8B-B14F-4D97-AF65-F5344CB8AC3E}">
        <p14:creationId xmlns:p14="http://schemas.microsoft.com/office/powerpoint/2010/main" val="51103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Placering af stik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Ejendomskort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8" y="752966"/>
            <a:ext cx="4727094" cy="4320000"/>
          </a:xfrm>
          <a:prstGeom prst="rect">
            <a:avLst/>
          </a:prstGeom>
        </p:spPr>
      </p:pic>
      <p:sp>
        <p:nvSpPr>
          <p:cNvPr id="5" name="Undertitel 1"/>
          <p:cNvSpPr txBox="1">
            <a:spLocks/>
          </p:cNvSpPr>
          <p:nvPr/>
        </p:nvSpPr>
        <p:spPr>
          <a:xfrm>
            <a:off x="316006" y="1356329"/>
            <a:ext cx="3177288" cy="31733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719C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Som udgangspunkt kobler vi eksisterende fællesstik fra jeres matrikel på fremtidige spildevandsstik og der etableres et stik til regnvand umiddelbart ved siden af.</a:t>
            </a:r>
          </a:p>
          <a:p>
            <a:r>
              <a:rPr lang="da-DK" sz="1400" dirty="0"/>
              <a:t>Har I andre ønsker til placering af stik bedes I kontakte os.</a:t>
            </a:r>
          </a:p>
          <a:p>
            <a:r>
              <a:rPr lang="da-DK" sz="1400" dirty="0"/>
              <a:t>Grundejeren skal selv bekoste separeringen af regn- og spildevand inde på grunden. </a:t>
            </a:r>
          </a:p>
          <a:p>
            <a:r>
              <a:rPr lang="da-DK" sz="1400" dirty="0"/>
              <a:t>Det er ejerens ansvar at færdigmelde separeringen til Vejle Kommune. </a:t>
            </a:r>
          </a:p>
          <a:p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5302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jle Spildevand PPT Hvid bund" id="{FD55042A-2E4E-4444-A30F-EA438B284782}" vid="{462923DA-6934-934B-8D07-92BFA30AB40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</TotalTime>
  <Words>505</Words>
  <Application>Microsoft Office PowerPoint</Application>
  <PresentationFormat>Skærmshow (16:9)</PresentationFormat>
  <Paragraphs>48</Paragraphs>
  <Slides>16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Tanja Lindholm</dc:creator>
  <cp:lastModifiedBy>Birgitte Seest Marquart</cp:lastModifiedBy>
  <cp:revision>95</cp:revision>
  <dcterms:created xsi:type="dcterms:W3CDTF">2019-08-12T09:54:42Z</dcterms:created>
  <dcterms:modified xsi:type="dcterms:W3CDTF">2021-03-08T13:17:08Z</dcterms:modified>
</cp:coreProperties>
</file>